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1"/>
  </p:normalViewPr>
  <p:slideViewPr>
    <p:cSldViewPr snapToGrid="0" snapToObjects="1"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nska, Weronika" userId="d4812751-5ad1-4e7a-b291-e72efde8a18b" providerId="ADAL" clId="{34B7B0BD-FAB3-489D-9288-D06D43FCD26F}"/>
    <pc:docChg chg="undo custSel addSld delSld modSld">
      <pc:chgData name="Rosinska, Weronika" userId="d4812751-5ad1-4e7a-b291-e72efde8a18b" providerId="ADAL" clId="{34B7B0BD-FAB3-489D-9288-D06D43FCD26F}" dt="2023-05-19T08:14:52.356" v="586" actId="20577"/>
      <pc:docMkLst>
        <pc:docMk/>
      </pc:docMkLst>
      <pc:sldChg chg="modSp mod">
        <pc:chgData name="Rosinska, Weronika" userId="d4812751-5ad1-4e7a-b291-e72efde8a18b" providerId="ADAL" clId="{34B7B0BD-FAB3-489D-9288-D06D43FCD26F}" dt="2023-05-19T08:13:34.322" v="242" actId="20577"/>
        <pc:sldMkLst>
          <pc:docMk/>
          <pc:sldMk cId="864441316" sldId="276"/>
        </pc:sldMkLst>
        <pc:spChg chg="mod">
          <ac:chgData name="Rosinska, Weronika" userId="d4812751-5ad1-4e7a-b291-e72efde8a18b" providerId="ADAL" clId="{34B7B0BD-FAB3-489D-9288-D06D43FCD26F}" dt="2023-05-19T08:13:17.756" v="153" actId="20577"/>
          <ac:spMkLst>
            <pc:docMk/>
            <pc:sldMk cId="864441316" sldId="276"/>
            <ac:spMk id="2" creationId="{00000000-0000-0000-0000-000000000000}"/>
          </ac:spMkLst>
        </pc:spChg>
        <pc:spChg chg="mod">
          <ac:chgData name="Rosinska, Weronika" userId="d4812751-5ad1-4e7a-b291-e72efde8a18b" providerId="ADAL" clId="{34B7B0BD-FAB3-489D-9288-D06D43FCD26F}" dt="2023-05-19T08:13:28.071" v="219" actId="5793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Rosinska, Weronika" userId="d4812751-5ad1-4e7a-b291-e72efde8a18b" providerId="ADAL" clId="{34B7B0BD-FAB3-489D-9288-D06D43FCD26F}" dt="2023-05-19T08:13:34.322" v="242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 mod">
        <pc:chgData name="Rosinska, Weronika" userId="d4812751-5ad1-4e7a-b291-e72efde8a18b" providerId="ADAL" clId="{34B7B0BD-FAB3-489D-9288-D06D43FCD26F}" dt="2023-05-19T08:13:43.096" v="271" actId="20577"/>
        <pc:sldMkLst>
          <pc:docMk/>
          <pc:sldMk cId="1461818497" sldId="280"/>
        </pc:sldMkLst>
        <pc:spChg chg="mod">
          <ac:chgData name="Rosinska, Weronika" userId="d4812751-5ad1-4e7a-b291-e72efde8a18b" providerId="ADAL" clId="{34B7B0BD-FAB3-489D-9288-D06D43FCD26F}" dt="2023-05-19T08:13:43.096" v="271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 mod">
        <pc:chgData name="Rosinska, Weronika" userId="d4812751-5ad1-4e7a-b291-e72efde8a18b" providerId="ADAL" clId="{34B7B0BD-FAB3-489D-9288-D06D43FCD26F}" dt="2023-05-19T08:14:52.356" v="586" actId="20577"/>
        <pc:sldMkLst>
          <pc:docMk/>
          <pc:sldMk cId="1890643045" sldId="285"/>
        </pc:sldMkLst>
        <pc:spChg chg="mod">
          <ac:chgData name="Rosinska, Weronika" userId="d4812751-5ad1-4e7a-b291-e72efde8a18b" providerId="ADAL" clId="{34B7B0BD-FAB3-489D-9288-D06D43FCD26F}" dt="2023-05-19T08:14:47.128" v="571" actId="20577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Rosinska, Weronika" userId="d4812751-5ad1-4e7a-b291-e72efde8a18b" providerId="ADAL" clId="{34B7B0BD-FAB3-489D-9288-D06D43FCD26F}" dt="2023-05-19T08:14:52.356" v="586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 mod">
        <pc:chgData name="Rosinska, Weronika" userId="d4812751-5ad1-4e7a-b291-e72efde8a18b" providerId="ADAL" clId="{34B7B0BD-FAB3-489D-9288-D06D43FCD26F}" dt="2023-05-19T08:14:08.851" v="386" actId="20577"/>
        <pc:sldMkLst>
          <pc:docMk/>
          <pc:sldMk cId="89931997" sldId="286"/>
        </pc:sldMkLst>
        <pc:spChg chg="mod">
          <ac:chgData name="Rosinska, Weronika" userId="d4812751-5ad1-4e7a-b291-e72efde8a18b" providerId="ADAL" clId="{34B7B0BD-FAB3-489D-9288-D06D43FCD26F}" dt="2023-05-19T08:13:53.752" v="291" actId="20577"/>
          <ac:spMkLst>
            <pc:docMk/>
            <pc:sldMk cId="89931997" sldId="286"/>
            <ac:spMk id="2" creationId="{00000000-0000-0000-0000-000000000000}"/>
          </ac:spMkLst>
        </pc:spChg>
        <pc:spChg chg="mod">
          <ac:chgData name="Rosinska, Weronika" userId="d4812751-5ad1-4e7a-b291-e72efde8a18b" providerId="ADAL" clId="{34B7B0BD-FAB3-489D-9288-D06D43FCD26F}" dt="2023-05-19T08:14:08.851" v="386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Rosinska, Weronika" userId="d4812751-5ad1-4e7a-b291-e72efde8a18b" providerId="ADAL" clId="{34B7B0BD-FAB3-489D-9288-D06D43FCD26F}" dt="2023-05-19T08:14:01.712" v="343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modSp mod">
        <pc:chgData name="Rosinska, Weronika" userId="d4812751-5ad1-4e7a-b291-e72efde8a18b" providerId="ADAL" clId="{34B7B0BD-FAB3-489D-9288-D06D43FCD26F}" dt="2023-05-19T08:13:10.290" v="121" actId="20577"/>
        <pc:sldMkLst>
          <pc:docMk/>
          <pc:sldMk cId="798858348" sldId="287"/>
        </pc:sldMkLst>
        <pc:spChg chg="mod">
          <ac:chgData name="Rosinska, Weronika" userId="d4812751-5ad1-4e7a-b291-e72efde8a18b" providerId="ADAL" clId="{34B7B0BD-FAB3-489D-9288-D06D43FCD26F}" dt="2023-05-19T08:12:56.357" v="63" actId="20577"/>
          <ac:spMkLst>
            <pc:docMk/>
            <pc:sldMk cId="798858348" sldId="287"/>
            <ac:spMk id="2" creationId="{00000000-0000-0000-0000-000000000000}"/>
          </ac:spMkLst>
        </pc:spChg>
        <pc:spChg chg="mod">
          <ac:chgData name="Rosinska, Weronika" userId="d4812751-5ad1-4e7a-b291-e72efde8a18b" providerId="ADAL" clId="{34B7B0BD-FAB3-489D-9288-D06D43FCD26F}" dt="2023-05-19T08:12:51.815" v="47" actId="20577"/>
          <ac:spMkLst>
            <pc:docMk/>
            <pc:sldMk cId="798858348" sldId="287"/>
            <ac:spMk id="3" creationId="{00000000-0000-0000-0000-000000000000}"/>
          </ac:spMkLst>
        </pc:spChg>
        <pc:spChg chg="mod">
          <ac:chgData name="Rosinska, Weronika" userId="d4812751-5ad1-4e7a-b291-e72efde8a18b" providerId="ADAL" clId="{34B7B0BD-FAB3-489D-9288-D06D43FCD26F}" dt="2023-05-19T08:13:10.290" v="121" actId="20577"/>
          <ac:spMkLst>
            <pc:docMk/>
            <pc:sldMk cId="798858348" sldId="287"/>
            <ac:spMk id="31" creationId="{00000000-0000-0000-0000-000000000000}"/>
          </ac:spMkLst>
        </pc:spChg>
        <pc:spChg chg="mod">
          <ac:chgData name="Rosinska, Weronika" userId="d4812751-5ad1-4e7a-b291-e72efde8a18b" providerId="ADAL" clId="{34B7B0BD-FAB3-489D-9288-D06D43FCD26F}" dt="2023-05-19T08:13:06.585" v="111" actId="20577"/>
          <ac:spMkLst>
            <pc:docMk/>
            <pc:sldMk cId="798858348" sldId="287"/>
            <ac:spMk id="32" creationId="{00000000-0000-0000-0000-000000000000}"/>
          </ac:spMkLst>
        </pc:spChg>
      </pc:sldChg>
      <pc:sldChg chg="modSp add del mod">
        <pc:chgData name="Rosinska, Weronika" userId="d4812751-5ad1-4e7a-b291-e72efde8a18b" providerId="ADAL" clId="{34B7B0BD-FAB3-489D-9288-D06D43FCD26F}" dt="2023-05-19T08:14:33.218" v="490" actId="20577"/>
        <pc:sldMkLst>
          <pc:docMk/>
          <pc:sldMk cId="648169692" sldId="288"/>
        </pc:sldMkLst>
        <pc:spChg chg="mod">
          <ac:chgData name="Rosinska, Weronika" userId="d4812751-5ad1-4e7a-b291-e72efde8a18b" providerId="ADAL" clId="{34B7B0BD-FAB3-489D-9288-D06D43FCD26F}" dt="2023-05-19T08:14:19.006" v="403" actId="20577"/>
          <ac:spMkLst>
            <pc:docMk/>
            <pc:sldMk cId="648169692" sldId="288"/>
            <ac:spMk id="2" creationId="{00000000-0000-0000-0000-000000000000}"/>
          </ac:spMkLst>
        </pc:spChg>
        <pc:spChg chg="mod">
          <ac:chgData name="Rosinska, Weronika" userId="d4812751-5ad1-4e7a-b291-e72efde8a18b" providerId="ADAL" clId="{34B7B0BD-FAB3-489D-9288-D06D43FCD26F}" dt="2023-05-19T08:14:33.218" v="490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Rosinska, Weronika" userId="d4812751-5ad1-4e7a-b291-e72efde8a18b" providerId="ADAL" clId="{34B7B0BD-FAB3-489D-9288-D06D43FCD26F}" dt="2023-05-19T08:14:26.655" v="453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4908" r="19861" b="29615"/>
          <a:stretch/>
        </p:blipFill>
        <p:spPr>
          <a:xfrm flipH="1">
            <a:off x="839448" y="2185988"/>
            <a:ext cx="4362137" cy="4672012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5652292" y="1835793"/>
            <a:ext cx="2832536" cy="1897800"/>
          </a:xfrm>
          <a:prstGeom prst="wedgeEllipseCallout">
            <a:avLst>
              <a:gd name="adj1" fmla="val -56124"/>
              <a:gd name="adj2" fmla="val 21514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88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14273"/>
            <a:ext cx="3306478" cy="743280"/>
          </a:xfrm>
        </p:spPr>
        <p:txBody>
          <a:bodyPr>
            <a:normAutofit fontScale="90000"/>
          </a:bodyPr>
          <a:lstStyle/>
          <a:p>
            <a:r>
              <a:rPr lang="pl-PL" dirty="0"/>
              <a:t>Kurczakach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Moja prezentacja jest o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Dział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pl-PL" dirty="0"/>
              <a:t>Twoje imię i nazwisko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624"/>
            <a:ext cx="4552121" cy="6856752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 czym będziesz mówił…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Zdjęcie z opisem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Zdjęcie z opisem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 1.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Jaka jest odpowiedź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l-PL" dirty="0"/>
              <a:t>Napisz swoje pytanie tutaj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</a:t>
            </a:r>
            <a:r>
              <a:rPr lang="en-US" dirty="0"/>
              <a:t> 1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Jaka jest odpowiedź</a:t>
            </a:r>
            <a:r>
              <a:rPr lang="en-US" dirty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l-PL" dirty="0"/>
              <a:t>Napisz swoje pytanie tutaj</a:t>
            </a:r>
            <a:r>
              <a:rPr lang="en-US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Koniec prezentacji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Koniec</a:t>
            </a:r>
            <a:r>
              <a:rPr lang="en-US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6D0064AE-9F47-8E4F-BD59-4F729BCA8308}" vid="{BEDBE9C5-656E-5C44-BEBA-05296044FC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de-heus_Kip_powerpoint</Template>
  <TotalTime>5</TotalTime>
  <Words>53</Words>
  <Application>Microsoft Office PowerPoint</Application>
  <PresentationFormat>Pokaz na ekranie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Kurczakach</vt:lpstr>
      <vt:lpstr>Wprowadzenie</vt:lpstr>
      <vt:lpstr>Prezentacja programu PowerPoint</vt:lpstr>
      <vt:lpstr>Quiz</vt:lpstr>
      <vt:lpstr>Quiz</vt:lpstr>
      <vt:lpstr>Pytanie 1. </vt:lpstr>
      <vt:lpstr>Pytanie 1.</vt:lpstr>
      <vt:lpstr>Koniec prezentacji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Kippen</dc:title>
  <dc:creator>Spruitenburg, Petra</dc:creator>
  <cp:lastModifiedBy>Anna Respondek-Dadela</cp:lastModifiedBy>
  <cp:revision>3</cp:revision>
  <dcterms:created xsi:type="dcterms:W3CDTF">2021-10-13T09:34:24Z</dcterms:created>
  <dcterms:modified xsi:type="dcterms:W3CDTF">2023-05-23T06:41:13Z</dcterms:modified>
</cp:coreProperties>
</file>