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651"/>
  </p:normalViewPr>
  <p:slideViewPr>
    <p:cSldViewPr snapToGrid="0" snapToObjects="1">
      <p:cViewPr varScale="1">
        <p:scale>
          <a:sx n="81" d="100"/>
          <a:sy n="81" d="100"/>
        </p:scale>
        <p:origin x="18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nska, Weronika" userId="d4812751-5ad1-4e7a-b291-e72efde8a18b" providerId="ADAL" clId="{EC7B85F0-82BE-40D3-B5DA-64B5C2B6A64E}"/>
    <pc:docChg chg="undo custSel modSld">
      <pc:chgData name="Rosinska, Weronika" userId="d4812751-5ad1-4e7a-b291-e72efde8a18b" providerId="ADAL" clId="{EC7B85F0-82BE-40D3-B5DA-64B5C2B6A64E}" dt="2023-05-19T08:06:05.867" v="662" actId="20577"/>
      <pc:docMkLst>
        <pc:docMk/>
      </pc:docMkLst>
      <pc:sldChg chg="modSp mod">
        <pc:chgData name="Rosinska, Weronika" userId="d4812751-5ad1-4e7a-b291-e72efde8a18b" providerId="ADAL" clId="{EC7B85F0-82BE-40D3-B5DA-64B5C2B6A64E}" dt="2023-05-19T08:04:12.726" v="251" actId="20577"/>
        <pc:sldMkLst>
          <pc:docMk/>
          <pc:sldMk cId="864441316" sldId="276"/>
        </pc:sldMkLst>
        <pc:spChg chg="mod">
          <ac:chgData name="Rosinska, Weronika" userId="d4812751-5ad1-4e7a-b291-e72efde8a18b" providerId="ADAL" clId="{EC7B85F0-82BE-40D3-B5DA-64B5C2B6A64E}" dt="2023-05-19T08:03:05.889" v="156" actId="20577"/>
          <ac:spMkLst>
            <pc:docMk/>
            <pc:sldMk cId="864441316" sldId="276"/>
            <ac:spMk id="2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3:28.360" v="219" actId="20577"/>
          <ac:spMkLst>
            <pc:docMk/>
            <pc:sldMk cId="864441316" sldId="276"/>
            <ac:spMk id="3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4:12.726" v="251" actId="20577"/>
          <ac:spMkLst>
            <pc:docMk/>
            <pc:sldMk cId="864441316" sldId="276"/>
            <ac:spMk id="5" creationId="{00000000-0000-0000-0000-000000000000}"/>
          </ac:spMkLst>
        </pc:spChg>
      </pc:sldChg>
      <pc:sldChg chg="modSp mod">
        <pc:chgData name="Rosinska, Weronika" userId="d4812751-5ad1-4e7a-b291-e72efde8a18b" providerId="ADAL" clId="{EC7B85F0-82BE-40D3-B5DA-64B5C2B6A64E}" dt="2023-05-19T08:04:22.930" v="285" actId="20577"/>
        <pc:sldMkLst>
          <pc:docMk/>
          <pc:sldMk cId="1461818497" sldId="280"/>
        </pc:sldMkLst>
        <pc:spChg chg="mod">
          <ac:chgData name="Rosinska, Weronika" userId="d4812751-5ad1-4e7a-b291-e72efde8a18b" providerId="ADAL" clId="{EC7B85F0-82BE-40D3-B5DA-64B5C2B6A64E}" dt="2023-05-19T08:04:22.930" v="285" actId="20577"/>
          <ac:spMkLst>
            <pc:docMk/>
            <pc:sldMk cId="1461818497" sldId="280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EC7B85F0-82BE-40D3-B5DA-64B5C2B6A64E}" dt="2023-05-19T08:06:05.867" v="662" actId="20577"/>
        <pc:sldMkLst>
          <pc:docMk/>
          <pc:sldMk cId="1890643045" sldId="285"/>
        </pc:sldMkLst>
        <pc:spChg chg="mod">
          <ac:chgData name="Rosinska, Weronika" userId="d4812751-5ad1-4e7a-b291-e72efde8a18b" providerId="ADAL" clId="{EC7B85F0-82BE-40D3-B5DA-64B5C2B6A64E}" dt="2023-05-19T08:05:57.162" v="642" actId="20577"/>
          <ac:spMkLst>
            <pc:docMk/>
            <pc:sldMk cId="1890643045" sldId="285"/>
            <ac:spMk id="2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6:05.867" v="662" actId="20577"/>
          <ac:spMkLst>
            <pc:docMk/>
            <pc:sldMk cId="1890643045" sldId="285"/>
            <ac:spMk id="3" creationId="{00000000-0000-0000-0000-000000000000}"/>
          </ac:spMkLst>
        </pc:spChg>
      </pc:sldChg>
      <pc:sldChg chg="modSp mod">
        <pc:chgData name="Rosinska, Weronika" userId="d4812751-5ad1-4e7a-b291-e72efde8a18b" providerId="ADAL" clId="{EC7B85F0-82BE-40D3-B5DA-64B5C2B6A64E}" dt="2023-05-19T08:04:51.251" v="413" actId="20577"/>
        <pc:sldMkLst>
          <pc:docMk/>
          <pc:sldMk cId="89931997" sldId="286"/>
        </pc:sldMkLst>
        <pc:spChg chg="mod">
          <ac:chgData name="Rosinska, Weronika" userId="d4812751-5ad1-4e7a-b291-e72efde8a18b" providerId="ADAL" clId="{EC7B85F0-82BE-40D3-B5DA-64B5C2B6A64E}" dt="2023-05-19T08:04:30.222" v="307" actId="20577"/>
          <ac:spMkLst>
            <pc:docMk/>
            <pc:sldMk cId="89931997" sldId="286"/>
            <ac:spMk id="2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4:51.251" v="413" actId="20577"/>
          <ac:spMkLst>
            <pc:docMk/>
            <pc:sldMk cId="89931997" sldId="286"/>
            <ac:spMk id="3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4:39.464" v="359" actId="20577"/>
          <ac:spMkLst>
            <pc:docMk/>
            <pc:sldMk cId="89931997" sldId="286"/>
            <ac:spMk id="4" creationId="{00000000-0000-0000-0000-000000000000}"/>
          </ac:spMkLst>
        </pc:spChg>
      </pc:sldChg>
      <pc:sldChg chg="modSp mod">
        <pc:chgData name="Rosinska, Weronika" userId="d4812751-5ad1-4e7a-b291-e72efde8a18b" providerId="ADAL" clId="{EC7B85F0-82BE-40D3-B5DA-64B5C2B6A64E}" dt="2023-05-19T08:02:57.395" v="132" actId="20577"/>
        <pc:sldMkLst>
          <pc:docMk/>
          <pc:sldMk cId="798858348" sldId="287"/>
        </pc:sldMkLst>
        <pc:spChg chg="mod">
          <ac:chgData name="Rosinska, Weronika" userId="d4812751-5ad1-4e7a-b291-e72efde8a18b" providerId="ADAL" clId="{EC7B85F0-82BE-40D3-B5DA-64B5C2B6A64E}" dt="2023-05-19T08:02:25.502" v="89" actId="20577"/>
          <ac:spMkLst>
            <pc:docMk/>
            <pc:sldMk cId="798858348" sldId="287"/>
            <ac:spMk id="2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2:12.277" v="57" actId="20577"/>
          <ac:spMkLst>
            <pc:docMk/>
            <pc:sldMk cId="798858348" sldId="287"/>
            <ac:spMk id="3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2:47.923" v="99" actId="20577"/>
          <ac:spMkLst>
            <pc:docMk/>
            <pc:sldMk cId="798858348" sldId="287"/>
            <ac:spMk id="4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2:57.395" v="132" actId="20577"/>
          <ac:spMkLst>
            <pc:docMk/>
            <pc:sldMk cId="798858348" sldId="287"/>
            <ac:spMk id="32" creationId="{00000000-0000-0000-0000-000000000000}"/>
          </ac:spMkLst>
        </pc:spChg>
      </pc:sldChg>
      <pc:sldChg chg="modSp mod">
        <pc:chgData name="Rosinska, Weronika" userId="d4812751-5ad1-4e7a-b291-e72efde8a18b" providerId="ADAL" clId="{EC7B85F0-82BE-40D3-B5DA-64B5C2B6A64E}" dt="2023-05-19T08:05:22.910" v="501" actId="20577"/>
        <pc:sldMkLst>
          <pc:docMk/>
          <pc:sldMk cId="648169692" sldId="288"/>
        </pc:sldMkLst>
        <pc:spChg chg="mod">
          <ac:chgData name="Rosinska, Weronika" userId="d4812751-5ad1-4e7a-b291-e72efde8a18b" providerId="ADAL" clId="{EC7B85F0-82BE-40D3-B5DA-64B5C2B6A64E}" dt="2023-05-19T08:05:22.910" v="501" actId="20577"/>
          <ac:spMkLst>
            <pc:docMk/>
            <pc:sldMk cId="648169692" sldId="288"/>
            <ac:spMk id="3" creationId="{00000000-0000-0000-0000-000000000000}"/>
          </ac:spMkLst>
        </pc:spChg>
        <pc:spChg chg="mod">
          <ac:chgData name="Rosinska, Weronika" userId="d4812751-5ad1-4e7a-b291-e72efde8a18b" providerId="ADAL" clId="{EC7B85F0-82BE-40D3-B5DA-64B5C2B6A64E}" dt="2023-05-19T08:05:13.690" v="463" actId="20577"/>
          <ac:spMkLst>
            <pc:docMk/>
            <pc:sldMk cId="648169692" sldId="28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9"/>
          <a:stretch/>
        </p:blipFill>
        <p:spPr>
          <a:xfrm>
            <a:off x="3155733" y="593291"/>
            <a:ext cx="5988267" cy="6725223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331156" y="1835793"/>
            <a:ext cx="2832536" cy="1897800"/>
          </a:xfrm>
          <a:prstGeom prst="wedgeEllipseCallout">
            <a:avLst>
              <a:gd name="adj1" fmla="val 50279"/>
              <a:gd name="adj2" fmla="val 4459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7724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491765"/>
            <a:ext cx="3856893" cy="743280"/>
          </a:xfrm>
        </p:spPr>
        <p:txBody>
          <a:bodyPr>
            <a:normAutofit fontScale="90000"/>
          </a:bodyPr>
          <a:lstStyle/>
          <a:p>
            <a:r>
              <a:rPr lang="pl-PL" dirty="0"/>
              <a:t>Paszy dla zwierząt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pl-PL" dirty="0" err="1"/>
              <a:t>oja</a:t>
            </a:r>
            <a:r>
              <a:rPr lang="pl-PL" dirty="0"/>
              <a:t> prezentacja jest o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pl-PL" dirty="0"/>
              <a:t>Twoje imię i nazwisko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5398"/>
            <a:ext cx="4552122" cy="6847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dział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 czym będziesz mówił… 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86" y="2008355"/>
            <a:ext cx="3449875" cy="2130805"/>
          </a:xfrm>
        </p:spPr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podpisem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pl-PL" dirty="0"/>
              <a:t>Zdjęcie z podpisem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 1.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odpowiedź?</a:t>
            </a:r>
            <a:r>
              <a:rPr lang="en-US" dirty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Pytanie</a:t>
            </a:r>
            <a:r>
              <a:rPr lang="en-US" dirty="0"/>
              <a:t> </a:t>
            </a:r>
            <a:r>
              <a:rPr lang="pl-PL" dirty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odpowiedź?</a:t>
            </a:r>
            <a:r>
              <a:rPr lang="en-US" dirty="0"/>
              <a:t>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l-PL" dirty="0"/>
              <a:t>Napisz swoje pytanie tutaj</a:t>
            </a:r>
            <a:r>
              <a:rPr lang="en-US" dirty="0"/>
              <a:t>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Koniec mojej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Koniec</a:t>
            </a:r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B74CF30-133C-734C-96AE-0BB3C6080A6F}" vid="{E1C676AC-5955-6C4A-9762-FD9370125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deheus-diervoer-v2</Template>
  <TotalTime>14</TotalTime>
  <Words>59</Words>
  <Application>Microsoft Office PowerPoint</Application>
  <PresentationFormat>Pokaz na ekranie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Paszy dla zwierząt</vt:lpstr>
      <vt:lpstr>Wprowadzenie</vt:lpstr>
      <vt:lpstr>Prezentacja programu PowerPoint</vt:lpstr>
      <vt:lpstr>Quiz</vt:lpstr>
      <vt:lpstr>Quiz</vt:lpstr>
      <vt:lpstr>Pytanie 1. </vt:lpstr>
      <vt:lpstr>Pytanie 1.</vt:lpstr>
      <vt:lpstr>Koniec mojej prezentacji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Diervoer</dc:title>
  <dc:creator>Knevel, Nina</dc:creator>
  <cp:lastModifiedBy>Anna Respondek-Dadela</cp:lastModifiedBy>
  <cp:revision>3</cp:revision>
  <dcterms:created xsi:type="dcterms:W3CDTF">2018-04-10T08:40:38Z</dcterms:created>
  <dcterms:modified xsi:type="dcterms:W3CDTF">2023-05-23T06:40:04Z</dcterms:modified>
</cp:coreProperties>
</file>